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5" r:id="rId4"/>
    <p:sldMasterId id="2147483686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</p:sldIdLst>
  <p:sldSz cy="5143500" cx="9144000"/>
  <p:notesSz cx="6858000" cy="9144000"/>
  <p:embeddedFontLst>
    <p:embeddedFont>
      <p:font typeface="IBM Plex Sans"/>
      <p:regular r:id="rId23"/>
      <p:bold r:id="rId24"/>
      <p:italic r:id="rId25"/>
      <p:boldItalic r:id="rId26"/>
    </p:embeddedFont>
    <p:embeddedFont>
      <p:font typeface="Roboto"/>
      <p:regular r:id="rId27"/>
      <p:bold r:id="rId28"/>
      <p:italic r:id="rId29"/>
      <p:boldItalic r:id="rId30"/>
    </p:embeddedFont>
    <p:embeddedFont>
      <p:font typeface="IBM Plex Sans SemiBold"/>
      <p:regular r:id="rId31"/>
      <p:bold r:id="rId32"/>
      <p:italic r:id="rId33"/>
      <p:boldItalic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font" Target="fonts/IBMPlexSans-bold.fntdata"/><Relationship Id="rId23" Type="http://schemas.openxmlformats.org/officeDocument/2006/relationships/font" Target="fonts/IBMPlexSans-regular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IBMPlexSans-boldItalic.fntdata"/><Relationship Id="rId25" Type="http://schemas.openxmlformats.org/officeDocument/2006/relationships/font" Target="fonts/IBMPlexSans-italic.fntdata"/><Relationship Id="rId28" Type="http://schemas.openxmlformats.org/officeDocument/2006/relationships/font" Target="fonts/Roboto-bold.fntdata"/><Relationship Id="rId27" Type="http://schemas.openxmlformats.org/officeDocument/2006/relationships/font" Target="fonts/Roboto-regular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Roboto-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IBMPlexSansSemiBold-regular.fntdata"/><Relationship Id="rId30" Type="http://schemas.openxmlformats.org/officeDocument/2006/relationships/font" Target="fonts/Roboto-boldItalic.fntdata"/><Relationship Id="rId11" Type="http://schemas.openxmlformats.org/officeDocument/2006/relationships/slide" Target="slides/slide5.xml"/><Relationship Id="rId33" Type="http://schemas.openxmlformats.org/officeDocument/2006/relationships/font" Target="fonts/IBMPlexSansSemiBold-italic.fntdata"/><Relationship Id="rId10" Type="http://schemas.openxmlformats.org/officeDocument/2006/relationships/slide" Target="slides/slide4.xml"/><Relationship Id="rId32" Type="http://schemas.openxmlformats.org/officeDocument/2006/relationships/font" Target="fonts/IBMPlexSansSemiBold-bold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34" Type="http://schemas.openxmlformats.org/officeDocument/2006/relationships/font" Target="fonts/IBMPlexSansSemiBold-boldItalic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23a91b3b6c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123a91b3b6c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Иллюстрацию меняем на релевантную теме урока!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145beef9844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145beef9844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Посоветуйся с методистом как лучше провести знакомство с аудиторией. Вопросы могут меняться. </a:t>
            </a:r>
            <a:br>
              <a:rPr lang="ru"/>
            </a:br>
            <a:r>
              <a:rPr lang="ru">
                <a:solidFill>
                  <a:schemeClr val="dk1"/>
                </a:solidFill>
              </a:rPr>
              <a:t>Стандартный слайд знакомства. Не меняем его, меняем текст в нем и иллюстрации (если нужно)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12452ba4294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12452ba4294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145beef9844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145beef9844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2452ba4294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12452ba4294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145beef9844_0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145beef9844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145beef9844_0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145beef9844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45beef9844_0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145beef9844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145beef9844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145beef9844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Посоветуйся с методистом как лучше провести знакомство с аудиторией. Вопросы могут меняться. </a:t>
            </a:r>
            <a:br>
              <a:rPr lang="ru"/>
            </a:br>
            <a:r>
              <a:rPr lang="ru">
                <a:solidFill>
                  <a:schemeClr val="dk1"/>
                </a:solidFill>
              </a:rPr>
              <a:t>Стандартный слайд знакомства. Не меняем его, меняем текст в нем и иллюстрации (если нужно)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1520300836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1520300836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Посоветуйся с методистом как лучше провести знакомство с аудиторией. Вопросы могут меняться. </a:t>
            </a:r>
            <a:br>
              <a:rPr lang="ru"/>
            </a:br>
            <a:r>
              <a:rPr lang="ru">
                <a:solidFill>
                  <a:schemeClr val="dk1"/>
                </a:solidFill>
              </a:rPr>
              <a:t>Стандартный слайд знакомства. Не меняем его, меняем текст в нем и иллюстрации (если нужно)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45beef9844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145beef9844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Посоветуйся с методистом как лучше провести знакомство с аудиторией. Вопросы могут меняться. </a:t>
            </a:r>
            <a:br>
              <a:rPr lang="ru"/>
            </a:br>
            <a:r>
              <a:rPr lang="ru">
                <a:solidFill>
                  <a:schemeClr val="dk1"/>
                </a:solidFill>
              </a:rPr>
              <a:t>Стандартный слайд знакомства. Не меняем его, меняем текст в нем и иллюстрации (если нужно)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520300836f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1520300836f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Посоветуйся с методистом как лучше провести знакомство с аудиторией. Вопросы могут меняться. </a:t>
            </a:r>
            <a:br>
              <a:rPr lang="ru"/>
            </a:br>
            <a:r>
              <a:rPr lang="ru">
                <a:solidFill>
                  <a:schemeClr val="dk1"/>
                </a:solidFill>
              </a:rPr>
              <a:t>Стандартный слайд знакомства. Не меняем его, меняем текст в нем и иллюстрации (если нужно)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520300836f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1520300836f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Посоветуйся с методистом как лучше провести знакомство с аудиторией. Вопросы могут меняться. </a:t>
            </a:r>
            <a:br>
              <a:rPr lang="ru"/>
            </a:br>
            <a:r>
              <a:rPr lang="ru">
                <a:solidFill>
                  <a:schemeClr val="dk1"/>
                </a:solidFill>
              </a:rPr>
              <a:t>Стандартный слайд знакомства. Не меняем его, меняем текст в нем и иллюстрации (если нужно)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520300836f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1520300836f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Посоветуйся с методистом как лучше провести знакомство с аудиторией. Вопросы могут меняться. </a:t>
            </a:r>
            <a:br>
              <a:rPr lang="ru"/>
            </a:br>
            <a:r>
              <a:rPr lang="ru">
                <a:solidFill>
                  <a:schemeClr val="dk1"/>
                </a:solidFill>
              </a:rPr>
              <a:t>Стандартный слайд знакомства. Не меняем его, меняем текст в нем и иллюстрации (если нужно)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520300836f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1520300836f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Посоветуйся с методистом как лучше провести знакомство с аудиторией. Вопросы могут меняться. </a:t>
            </a:r>
            <a:br>
              <a:rPr lang="ru"/>
            </a:br>
            <a:r>
              <a:rPr lang="ru">
                <a:solidFill>
                  <a:schemeClr val="dk1"/>
                </a:solidFill>
              </a:rPr>
              <a:t>Стандартный слайд знакомства. Не меняем его, меняем текст в нем и иллюстрации (если нужно)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11e55efe0d6_0_13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11e55efe0d6_0_13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3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Relationship Id="rId3" Type="http://schemas.openxmlformats.org/officeDocument/2006/relationships/image" Target="../media/image3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3.png"/><Relationship Id="rId3" Type="http://schemas.openxmlformats.org/officeDocument/2006/relationships/image" Target="../media/image3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3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2.png"/><Relationship Id="rId3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Relationship Id="rId3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0.png"/><Relationship Id="rId3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Титульный слайд (фиолетовый фон)">
  <p:cSld name="1_Title slide 5_2_1">
    <p:bg>
      <p:bgPr>
        <a:solidFill>
          <a:srgbClr val="252525"/>
        </a:solidFill>
      </p:bgPr>
    </p:bg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5"/>
          <p:cNvSpPr txBox="1"/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54" name="Google Shape;54;p15"/>
          <p:cNvSpPr txBox="1"/>
          <p:nvPr>
            <p:ph idx="1" type="subTitle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55" name="Google Shape;55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0000" y="360000"/>
            <a:ext cx="1611100" cy="2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5"/>
          <p:cNvSpPr/>
          <p:nvPr/>
        </p:nvSpPr>
        <p:spPr>
          <a:xfrm>
            <a:off x="4979150" y="0"/>
            <a:ext cx="41649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Титульный слайд (зеленый фон)">
  <p:cSld name="1_Title slide 5_2_1_16">
    <p:bg>
      <p:bgPr>
        <a:solidFill>
          <a:srgbClr val="252525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6"/>
          <p:cNvSpPr txBox="1"/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59" name="Google Shape;59;p16"/>
          <p:cNvSpPr txBox="1"/>
          <p:nvPr>
            <p:ph idx="1" type="subTitle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60" name="Google Shape;60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0000" y="360000"/>
            <a:ext cx="1611100" cy="2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6"/>
          <p:cNvSpPr/>
          <p:nvPr/>
        </p:nvSpPr>
        <p:spPr>
          <a:xfrm>
            <a:off x="4979150" y="0"/>
            <a:ext cx="41649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Карточка преподавателя">
  <p:cSld name="1_Title slide 5_2_1_2_1_1_1">
    <p:bg>
      <p:bgPr>
        <a:solidFill>
          <a:schemeClr val="lt1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7"/>
          <p:cNvSpPr txBox="1"/>
          <p:nvPr>
            <p:ph type="title"/>
          </p:nvPr>
        </p:nvSpPr>
        <p:spPr>
          <a:xfrm>
            <a:off x="3805200" y="7200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64" name="Google Shape;64;p17"/>
          <p:cNvSpPr txBox="1"/>
          <p:nvPr>
            <p:ph idx="1" type="subTitle"/>
          </p:nvPr>
        </p:nvSpPr>
        <p:spPr>
          <a:xfrm>
            <a:off x="3805200" y="1122600"/>
            <a:ext cx="47988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None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5" name="Google Shape;65;p17"/>
          <p:cNvSpPr txBox="1"/>
          <p:nvPr>
            <p:ph idx="2" type="subTitle"/>
          </p:nvPr>
        </p:nvSpPr>
        <p:spPr>
          <a:xfrm>
            <a:off x="3805200" y="15987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7"/>
          <p:cNvSpPr txBox="1"/>
          <p:nvPr>
            <p:ph idx="3" type="body"/>
          </p:nvPr>
        </p:nvSpPr>
        <p:spPr>
          <a:xfrm>
            <a:off x="3805200" y="2275800"/>
            <a:ext cx="3996300" cy="22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67" name="Google Shape;67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7"/>
          <p:cNvSpPr txBox="1"/>
          <p:nvPr>
            <p:ph idx="4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План курса">
  <p:cSld name="1_Title slide 5_2_1_4_1_1_1_1">
    <p:bg>
      <p:bgPr>
        <a:solidFill>
          <a:schemeClr val="lt1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8"/>
          <p:cNvSpPr txBox="1"/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1" name="Google Shape;71;p18"/>
          <p:cNvSpPr txBox="1"/>
          <p:nvPr>
            <p:ph idx="1" type="subTitle"/>
          </p:nvPr>
        </p:nvSpPr>
        <p:spPr>
          <a:xfrm>
            <a:off x="1008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2" name="Google Shape;72;p18"/>
          <p:cNvSpPr txBox="1"/>
          <p:nvPr>
            <p:ph idx="2" type="subTitle"/>
          </p:nvPr>
        </p:nvSpPr>
        <p:spPr>
          <a:xfrm>
            <a:off x="1008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3" name="Google Shape;73;p18"/>
          <p:cNvSpPr txBox="1"/>
          <p:nvPr>
            <p:ph idx="3" type="subTitle"/>
          </p:nvPr>
        </p:nvSpPr>
        <p:spPr>
          <a:xfrm>
            <a:off x="1008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4" name="Google Shape;74;p18"/>
          <p:cNvSpPr txBox="1"/>
          <p:nvPr>
            <p:ph idx="4" type="subTitle"/>
          </p:nvPr>
        </p:nvSpPr>
        <p:spPr>
          <a:xfrm>
            <a:off x="1008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5" name="Google Shape;75;p18"/>
          <p:cNvSpPr txBox="1"/>
          <p:nvPr>
            <p:ph idx="5" type="subTitle"/>
          </p:nvPr>
        </p:nvSpPr>
        <p:spPr>
          <a:xfrm>
            <a:off x="1008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6" name="Google Shape;76;p18"/>
          <p:cNvSpPr txBox="1"/>
          <p:nvPr>
            <p:ph idx="6" type="subTitle"/>
          </p:nvPr>
        </p:nvSpPr>
        <p:spPr>
          <a:xfrm>
            <a:off x="3114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7" name="Google Shape;77;p18"/>
          <p:cNvSpPr txBox="1"/>
          <p:nvPr>
            <p:ph idx="7" type="subTitle"/>
          </p:nvPr>
        </p:nvSpPr>
        <p:spPr>
          <a:xfrm>
            <a:off x="3114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8" name="Google Shape;78;p18"/>
          <p:cNvSpPr txBox="1"/>
          <p:nvPr>
            <p:ph idx="8" type="subTitle"/>
          </p:nvPr>
        </p:nvSpPr>
        <p:spPr>
          <a:xfrm>
            <a:off x="3114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9" name="Google Shape;79;p18"/>
          <p:cNvSpPr txBox="1"/>
          <p:nvPr>
            <p:ph idx="9" type="subTitle"/>
          </p:nvPr>
        </p:nvSpPr>
        <p:spPr>
          <a:xfrm>
            <a:off x="3114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0" name="Google Shape;80;p18"/>
          <p:cNvSpPr txBox="1"/>
          <p:nvPr>
            <p:ph idx="13" type="subTitle"/>
          </p:nvPr>
        </p:nvSpPr>
        <p:spPr>
          <a:xfrm>
            <a:off x="3114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1" name="Google Shape;81;p18"/>
          <p:cNvSpPr txBox="1"/>
          <p:nvPr>
            <p:ph idx="14" type="subTitle"/>
          </p:nvPr>
        </p:nvSpPr>
        <p:spPr>
          <a:xfrm>
            <a:off x="5220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2" name="Google Shape;82;p18"/>
          <p:cNvSpPr txBox="1"/>
          <p:nvPr>
            <p:ph idx="15" type="subTitle"/>
          </p:nvPr>
        </p:nvSpPr>
        <p:spPr>
          <a:xfrm>
            <a:off x="5220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3" name="Google Shape;83;p18"/>
          <p:cNvSpPr txBox="1"/>
          <p:nvPr>
            <p:ph idx="16" type="subTitle"/>
          </p:nvPr>
        </p:nvSpPr>
        <p:spPr>
          <a:xfrm>
            <a:off x="5220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4" name="Google Shape;84;p18"/>
          <p:cNvSpPr txBox="1"/>
          <p:nvPr>
            <p:ph idx="17" type="subTitle"/>
          </p:nvPr>
        </p:nvSpPr>
        <p:spPr>
          <a:xfrm>
            <a:off x="5220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5" name="Google Shape;85;p18"/>
          <p:cNvSpPr txBox="1"/>
          <p:nvPr>
            <p:ph idx="18" type="subTitle"/>
          </p:nvPr>
        </p:nvSpPr>
        <p:spPr>
          <a:xfrm>
            <a:off x="5220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6" name="Google Shape;86;p18"/>
          <p:cNvSpPr txBox="1"/>
          <p:nvPr>
            <p:ph idx="19" type="subTitle"/>
          </p:nvPr>
        </p:nvSpPr>
        <p:spPr>
          <a:xfrm>
            <a:off x="7326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7" name="Google Shape;87;p18"/>
          <p:cNvSpPr txBox="1"/>
          <p:nvPr>
            <p:ph idx="20" type="subTitle"/>
          </p:nvPr>
        </p:nvSpPr>
        <p:spPr>
          <a:xfrm>
            <a:off x="7326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8" name="Google Shape;88;p18"/>
          <p:cNvSpPr txBox="1"/>
          <p:nvPr>
            <p:ph idx="21" type="subTitle"/>
          </p:nvPr>
        </p:nvSpPr>
        <p:spPr>
          <a:xfrm>
            <a:off x="7326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9" name="Google Shape;89;p18"/>
          <p:cNvSpPr txBox="1"/>
          <p:nvPr>
            <p:ph idx="22" type="subTitle"/>
          </p:nvPr>
        </p:nvSpPr>
        <p:spPr>
          <a:xfrm>
            <a:off x="7326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90" name="Google Shape;90;p18"/>
          <p:cNvSpPr txBox="1"/>
          <p:nvPr>
            <p:ph idx="23" type="subTitle"/>
          </p:nvPr>
        </p:nvSpPr>
        <p:spPr>
          <a:xfrm>
            <a:off x="7326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91" name="Google Shape;91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8"/>
          <p:cNvSpPr txBox="1"/>
          <p:nvPr>
            <p:ph idx="24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План курса">
  <p:cSld name="1_Title slide 5_2_1_4_1_1_1_1_1_1">
    <p:bg>
      <p:bgPr>
        <a:solidFill>
          <a:schemeClr val="lt1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9"/>
          <p:cNvSpPr txBox="1"/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95" name="Google Shape;95;p19"/>
          <p:cNvSpPr txBox="1"/>
          <p:nvPr>
            <p:ph idx="1" type="subTitle"/>
          </p:nvPr>
        </p:nvSpPr>
        <p:spPr>
          <a:xfrm>
            <a:off x="540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96" name="Google Shape;96;p19"/>
          <p:cNvSpPr txBox="1"/>
          <p:nvPr>
            <p:ph idx="2" type="subTitle"/>
          </p:nvPr>
        </p:nvSpPr>
        <p:spPr>
          <a:xfrm>
            <a:off x="540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97" name="Google Shape;97;p19"/>
          <p:cNvSpPr txBox="1"/>
          <p:nvPr>
            <p:ph idx="3" type="subTitle"/>
          </p:nvPr>
        </p:nvSpPr>
        <p:spPr>
          <a:xfrm>
            <a:off x="540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98" name="Google Shape;98;p19"/>
          <p:cNvSpPr txBox="1"/>
          <p:nvPr>
            <p:ph idx="4" type="subTitle"/>
          </p:nvPr>
        </p:nvSpPr>
        <p:spPr>
          <a:xfrm>
            <a:off x="2646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99" name="Google Shape;99;p19"/>
          <p:cNvSpPr txBox="1"/>
          <p:nvPr>
            <p:ph idx="5" type="subTitle"/>
          </p:nvPr>
        </p:nvSpPr>
        <p:spPr>
          <a:xfrm>
            <a:off x="2646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00" name="Google Shape;100;p19"/>
          <p:cNvSpPr txBox="1"/>
          <p:nvPr>
            <p:ph idx="6" type="subTitle"/>
          </p:nvPr>
        </p:nvSpPr>
        <p:spPr>
          <a:xfrm>
            <a:off x="2646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01" name="Google Shape;101;p19"/>
          <p:cNvSpPr txBox="1"/>
          <p:nvPr>
            <p:ph idx="7" type="subTitle"/>
          </p:nvPr>
        </p:nvSpPr>
        <p:spPr>
          <a:xfrm>
            <a:off x="4752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02" name="Google Shape;102;p19"/>
          <p:cNvSpPr txBox="1"/>
          <p:nvPr>
            <p:ph idx="8" type="subTitle"/>
          </p:nvPr>
        </p:nvSpPr>
        <p:spPr>
          <a:xfrm>
            <a:off x="4752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03" name="Google Shape;103;p19"/>
          <p:cNvSpPr txBox="1"/>
          <p:nvPr>
            <p:ph idx="9" type="subTitle"/>
          </p:nvPr>
        </p:nvSpPr>
        <p:spPr>
          <a:xfrm>
            <a:off x="4752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04" name="Google Shape;104;p19"/>
          <p:cNvSpPr txBox="1"/>
          <p:nvPr>
            <p:ph idx="13" type="subTitle"/>
          </p:nvPr>
        </p:nvSpPr>
        <p:spPr>
          <a:xfrm>
            <a:off x="6858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05" name="Google Shape;105;p19"/>
          <p:cNvSpPr txBox="1"/>
          <p:nvPr>
            <p:ph idx="14" type="subTitle"/>
          </p:nvPr>
        </p:nvSpPr>
        <p:spPr>
          <a:xfrm>
            <a:off x="6858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06" name="Google Shape;106;p19"/>
          <p:cNvSpPr txBox="1"/>
          <p:nvPr>
            <p:ph idx="15" type="subTitle"/>
          </p:nvPr>
        </p:nvSpPr>
        <p:spPr>
          <a:xfrm>
            <a:off x="6858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07" name="Google Shape;107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9"/>
          <p:cNvSpPr txBox="1"/>
          <p:nvPr>
            <p:ph idx="16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Заголовок + абзац">
  <p:cSld name="1_Title slide 5_2_1_4_1">
    <p:bg>
      <p:bgPr>
        <a:solidFill>
          <a:schemeClr val="lt1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/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11" name="Google Shape;111;p20"/>
          <p:cNvSpPr txBox="1"/>
          <p:nvPr>
            <p:ph idx="1" type="subTitle"/>
          </p:nvPr>
        </p:nvSpPr>
        <p:spPr>
          <a:xfrm>
            <a:off x="540000" y="126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20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13" name="Google Shape;113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Заголовок + абзац в 2 столбца">
  <p:cSld name="1_Title slide 5_2_1_4_1_1">
    <p:bg>
      <p:bgPr>
        <a:solidFill>
          <a:schemeClr val="lt1"/>
        </a:solid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/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16" name="Google Shape;116;p21"/>
          <p:cNvSpPr txBox="1"/>
          <p:nvPr>
            <p:ph idx="1" type="subTitle"/>
          </p:nvPr>
        </p:nvSpPr>
        <p:spPr>
          <a:xfrm>
            <a:off x="540000" y="1260000"/>
            <a:ext cx="3852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21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18" name="Google Shape;118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1"/>
          <p:cNvSpPr txBox="1"/>
          <p:nvPr>
            <p:ph idx="3" type="subTitle"/>
          </p:nvPr>
        </p:nvSpPr>
        <p:spPr>
          <a:xfrm>
            <a:off x="4752000" y="1260000"/>
            <a:ext cx="3852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Пустой слайд">
  <p:cSld name="1_Title slide 5_2_1_12">
    <p:bg>
      <p:bgPr>
        <a:solidFill>
          <a:schemeClr val="lt1"/>
        </a:solid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2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22" name="Google Shape;122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 Пустой слайд (бежевый фон слева)">
  <p:cSld name="1_Title slide 5_2_1_12_1">
    <p:bg>
      <p:bgPr>
        <a:solidFill>
          <a:schemeClr val="lt1"/>
        </a:solid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3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23"/>
          <p:cNvSpPr txBox="1"/>
          <p:nvPr>
            <p:ph idx="1" type="subTitle"/>
          </p:nvPr>
        </p:nvSpPr>
        <p:spPr>
          <a:xfrm>
            <a:off x="540000" y="152400"/>
            <a:ext cx="4032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26" name="Google Shape;126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 Пустой слайд (бежевый фон справа)">
  <p:cSld name="1_Title slide 5_2_1_12_1_1">
    <p:bg>
      <p:bgPr>
        <a:solidFill>
          <a:schemeClr val="lt1"/>
        </a:soli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24"/>
          <p:cNvSpPr txBox="1"/>
          <p:nvPr>
            <p:ph idx="1" type="subTitle"/>
          </p:nvPr>
        </p:nvSpPr>
        <p:spPr>
          <a:xfrm>
            <a:off x="540000" y="152400"/>
            <a:ext cx="4032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30" name="Google Shape;130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слева)">
  <p:cSld name="CUSTOM_2_1">
    <p:bg>
      <p:bgPr>
        <a:solidFill>
          <a:srgbClr val="252525"/>
        </a:solid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5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35" name="Google Shape;135;p25"/>
          <p:cNvSpPr txBox="1"/>
          <p:nvPr>
            <p:ph type="title"/>
          </p:nvPr>
        </p:nvSpPr>
        <p:spPr>
          <a:xfrm>
            <a:off x="540000" y="12957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по центру)">
  <p:cSld name="CUSTOM_2_1_5">
    <p:bg>
      <p:bgPr>
        <a:solidFill>
          <a:srgbClr val="8D46F6"/>
        </a:solid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6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40" name="Google Shape;140;p26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по центру)">
  <p:cSld name="CUSTOM_2_1_5_1">
    <p:bg>
      <p:bgPr>
        <a:solidFill>
          <a:srgbClr val="5DB560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7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45" name="Google Shape;145;p27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по центру)">
  <p:cSld name="CUSTOM_2_1_4">
    <p:bg>
      <p:bgPr>
        <a:solidFill>
          <a:srgbClr val="252525"/>
        </a:solid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5"/>
            <a:ext cx="9144003" cy="5143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8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50" name="Google Shape;150;p28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None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&quot;вопросы?&quot;">
  <p:cSld name="CUSTOM_2_1_4_1">
    <p:bg>
      <p:bgPr>
        <a:solidFill>
          <a:srgbClr val="252525"/>
        </a:solid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-вопрос">
  <p:cSld name="CUSTOM_2_1_4_1_1">
    <p:bg>
      <p:bgPr>
        <a:solidFill>
          <a:srgbClr val="252525"/>
        </a:solid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30"/>
          <p:cNvSpPr txBox="1"/>
          <p:nvPr>
            <p:ph type="title"/>
          </p:nvPr>
        </p:nvSpPr>
        <p:spPr>
          <a:xfrm>
            <a:off x="540000" y="2268150"/>
            <a:ext cx="8064000" cy="6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None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58" name="Google Shape;158;p30"/>
          <p:cNvSpPr txBox="1"/>
          <p:nvPr>
            <p:ph idx="2" type="title"/>
          </p:nvPr>
        </p:nvSpPr>
        <p:spPr>
          <a:xfrm>
            <a:off x="540000" y="1956250"/>
            <a:ext cx="80640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"/>
              <a:buNone/>
              <a:defRPr sz="12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">
  <p:cSld name="CUSTOM_2_1_2">
    <p:bg>
      <p:bgPr>
        <a:solidFill>
          <a:srgbClr val="8D46F6"/>
        </a:solidFill>
      </p:bgPr>
    </p:bg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31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62" name="Google Shape;162;p31"/>
          <p:cNvSpPr txBox="1"/>
          <p:nvPr>
            <p:ph type="title"/>
          </p:nvPr>
        </p:nvSpPr>
        <p:spPr>
          <a:xfrm>
            <a:off x="540000" y="12957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pic>
        <p:nvPicPr>
          <p:cNvPr id="163" name="Google Shape;16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 1">
  <p:cSld name="CUSTOM_2_1_2_1">
    <p:bg>
      <p:bgPr>
        <a:solidFill>
          <a:schemeClr val="lt1"/>
        </a:solidFill>
      </p:bgPr>
    </p:bg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32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67" name="Google Shape;16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32"/>
          <p:cNvSpPr txBox="1"/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pic>
        <p:nvPicPr>
          <p:cNvPr id="169" name="Google Shape;169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 1 1">
  <p:cSld name="CUSTOM_2_1_2_1_1">
    <p:bg>
      <p:bgPr>
        <a:solidFill>
          <a:schemeClr val="lt1"/>
        </a:solidFill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33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73" name="Google Shape;17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33"/>
          <p:cNvSpPr txBox="1"/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 1 1 1">
  <p:cSld name="CUSTOM_2_1_2_1_1_1">
    <p:bg>
      <p:bgPr>
        <a:solidFill>
          <a:schemeClr val="lt1"/>
        </a:solid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4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79" name="Google Shape;17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34"/>
          <p:cNvSpPr txBox="1"/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Заголовок в одну строку">
  <p:cSld name="1_Title slide 5_2_1_2_1_2">
    <p:bg>
      <p:bgPr>
        <a:solidFill>
          <a:schemeClr val="lt1"/>
        </a:solidFill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5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84" name="Google Shape;184;p35"/>
          <p:cNvSpPr txBox="1"/>
          <p:nvPr>
            <p:ph type="title"/>
          </p:nvPr>
        </p:nvSpPr>
        <p:spPr>
          <a:xfrm>
            <a:off x="540000" y="720000"/>
            <a:ext cx="38556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85" name="Google Shape;185;p35"/>
          <p:cNvSpPr txBox="1"/>
          <p:nvPr>
            <p:ph idx="2" type="subTitle"/>
          </p:nvPr>
        </p:nvSpPr>
        <p:spPr>
          <a:xfrm>
            <a:off x="540000" y="11844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86" name="Google Shape;186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1">
  <p:cSld name="1_Title slide 5_2_1_5">
    <p:bg>
      <p:bgPr>
        <a:solidFill>
          <a:schemeClr val="lt1"/>
        </a:solidFill>
      </p:bgPr>
    </p:bg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6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">
  <p:cSld name="1_Title slide 5_2_1_13">
    <p:bg>
      <p:bgPr>
        <a:solidFill>
          <a:schemeClr val="lt1"/>
        </a:solid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3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37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2">
  <p:cSld name="1_Title slide 5_2_1_14">
    <p:bg>
      <p:bgPr>
        <a:solidFill>
          <a:schemeClr val="lt1"/>
        </a:solidFill>
      </p:bgPr>
    </p:bg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38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3">
  <p:cSld name="1_Title slide 5_2_1_15">
    <p:bg>
      <p:bgPr>
        <a:solidFill>
          <a:schemeClr val="lt1"/>
        </a:solidFill>
      </p:bgPr>
    </p:bg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39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2.xml"/><Relationship Id="rId22" Type="http://schemas.openxmlformats.org/officeDocument/2006/relationships/slideLayout" Target="../slideLayouts/slideLayout34.xml"/><Relationship Id="rId21" Type="http://schemas.openxmlformats.org/officeDocument/2006/relationships/slideLayout" Target="../slideLayouts/slideLayout33.xml"/><Relationship Id="rId24" Type="http://schemas.openxmlformats.org/officeDocument/2006/relationships/slideLayout" Target="../slideLayouts/slideLayout36.xml"/><Relationship Id="rId23" Type="http://schemas.openxmlformats.org/officeDocument/2006/relationships/slideLayout" Target="../slideLayouts/slideLayout35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26" Type="http://schemas.openxmlformats.org/officeDocument/2006/relationships/theme" Target="../theme/theme1.xml"/><Relationship Id="rId25" Type="http://schemas.openxmlformats.org/officeDocument/2006/relationships/slideLayout" Target="../slideLayouts/slideLayout37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9.xml"/><Relationship Id="rId16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31.xml"/><Relationship Id="rId18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  <p:sldLayoutId id="2147483674" r:id="rId15"/>
    <p:sldLayoutId id="2147483675" r:id="rId16"/>
    <p:sldLayoutId id="2147483676" r:id="rId17"/>
    <p:sldLayoutId id="2147483677" r:id="rId18"/>
    <p:sldLayoutId id="2147483678" r:id="rId19"/>
    <p:sldLayoutId id="2147483679" r:id="rId20"/>
    <p:sldLayoutId id="2147483680" r:id="rId21"/>
    <p:sldLayoutId id="2147483681" r:id="rId22"/>
    <p:sldLayoutId id="2147483682" r:id="rId23"/>
    <p:sldLayoutId id="2147483683" r:id="rId24"/>
    <p:sldLayoutId id="2147483684" r:id="rId2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docs.google.com/document/d/17EaA1lDxzD5YigQ5OAal60fOFKVoCbEJqooB9XfhT7w/edit" TargetMode="External"/><Relationship Id="rId4" Type="http://schemas.openxmlformats.org/officeDocument/2006/relationships/hyperlink" Target="https://docs.google.com/document/d/17EaA1lDxzD5YigQ5OAal60fOFKVoCbEJqooB9XfhT7w/edit" TargetMode="External"/><Relationship Id="rId5" Type="http://schemas.openxmlformats.org/officeDocument/2006/relationships/hyperlink" Target="https://docs.google.com/document/d/17EaA1lDxzD5YigQ5OAal60fOFKVoCbEJqooB9XfhT7w/edit" TargetMode="External"/><Relationship Id="rId6" Type="http://schemas.openxmlformats.org/officeDocument/2006/relationships/hyperlink" Target="https://docs.google.com/document/d/17EaA1lDxzD5YigQ5OAal60fOFKVoCbEJqooB9XfhT7w/edit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4.gif"/><Relationship Id="rId4" Type="http://schemas.openxmlformats.org/officeDocument/2006/relationships/image" Target="../media/image14.gif"/><Relationship Id="rId5" Type="http://schemas.openxmlformats.org/officeDocument/2006/relationships/image" Target="../media/image16.gif"/><Relationship Id="rId6" Type="http://schemas.openxmlformats.org/officeDocument/2006/relationships/image" Target="../media/image21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40"/>
          <p:cNvSpPr txBox="1"/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700">
                <a:latin typeface="IBM Plex Sans"/>
                <a:ea typeface="IBM Plex Sans"/>
                <a:cs typeface="IBM Plex Sans"/>
                <a:sym typeface="IBM Plex Sans"/>
              </a:rPr>
              <a:t>Почему вы не можете не использовать API</a:t>
            </a:r>
            <a:endParaRPr b="1" sz="52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03" name="Google Shape;203;p40"/>
          <p:cNvSpPr txBox="1"/>
          <p:nvPr>
            <p:ph idx="1" type="subTitle"/>
          </p:nvPr>
        </p:nvSpPr>
        <p:spPr>
          <a:xfrm>
            <a:off x="540000" y="3272200"/>
            <a:ext cx="3852000" cy="492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accent2"/>
                </a:solidFill>
              </a:rPr>
              <a:t>Семинар</a:t>
            </a:r>
            <a:r>
              <a:rPr lang="ru">
                <a:solidFill>
                  <a:schemeClr val="accent2"/>
                </a:solidFill>
              </a:rPr>
              <a:t> 2</a:t>
            </a:r>
            <a:br>
              <a:rPr lang="ru"/>
            </a:br>
            <a:endParaRPr sz="1000"/>
          </a:p>
        </p:txBody>
      </p:sp>
      <p:pic>
        <p:nvPicPr>
          <p:cNvPr id="204" name="Google Shape;20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2000" y="925525"/>
            <a:ext cx="3903476" cy="3292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9"/>
          <p:cNvSpPr txBox="1"/>
          <p:nvPr>
            <p:ph type="title"/>
          </p:nvPr>
        </p:nvSpPr>
        <p:spPr>
          <a:xfrm>
            <a:off x="540000" y="7227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ДЗ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269" name="Google Shape;269;p49"/>
          <p:cNvSpPr txBox="1"/>
          <p:nvPr>
            <p:ph idx="1" type="subTitle"/>
          </p:nvPr>
        </p:nvSpPr>
        <p:spPr>
          <a:xfrm>
            <a:off x="540000" y="1168500"/>
            <a:ext cx="7801500" cy="465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Реализуйте метод, который запрашивает у пользователя ввод дробного числа (типа float), и возвращает введенное значение. Ввод текста вместо числа не должно приводить к падению приложения, вместо этого, необходимо повторно запросить у пользователя ввод данных.</a:t>
            </a:r>
            <a:b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Если необходимо, исправьте данный код (задание 2</a:t>
            </a:r>
            <a:r>
              <a:rPr lang="ru" sz="1200">
                <a:solidFill>
                  <a:schemeClr val="dk1"/>
                </a:solidFill>
                <a:uFill>
                  <a:noFill/>
                </a:uFill>
                <a:latin typeface="IBM Plex Sans"/>
                <a:ea typeface="IBM Plex Sans"/>
                <a:cs typeface="IBM Plex Sans"/>
                <a:sym typeface="IBM Plex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ru" sz="1200" u="sng">
                <a:solidFill>
                  <a:schemeClr val="hlink"/>
                </a:solidFill>
                <a:latin typeface="IBM Plex Sans"/>
                <a:ea typeface="IBM Plex Sans"/>
                <a:cs typeface="IBM Plex Sans"/>
                <a:sym typeface="IBM Plex Sans"/>
                <a:hlinkClick r:id="rId4"/>
              </a:rPr>
              <a:t>https://docs.google.com/document/d/17EaA1lDxzD5YigQ5OAal60fOFKVoCbEJqooB9XfhT7w/edit</a:t>
            </a: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)</a:t>
            </a:r>
            <a:b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Дан следующий код, исправьте его там, где требуется (задание 3</a:t>
            </a:r>
            <a:r>
              <a:rPr lang="ru" sz="1200">
                <a:solidFill>
                  <a:schemeClr val="dk1"/>
                </a:solidFill>
                <a:uFill>
                  <a:noFill/>
                </a:uFill>
                <a:latin typeface="IBM Plex Sans"/>
                <a:ea typeface="IBM Plex Sans"/>
                <a:cs typeface="IBM Plex Sans"/>
                <a:sym typeface="IBM Plex San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ru" sz="1200" u="sng">
                <a:solidFill>
                  <a:schemeClr val="hlink"/>
                </a:solidFill>
                <a:latin typeface="IBM Plex Sans"/>
                <a:ea typeface="IBM Plex Sans"/>
                <a:cs typeface="IBM Plex Sans"/>
                <a:sym typeface="IBM Plex Sans"/>
                <a:hlinkClick r:id="rId6"/>
              </a:rPr>
              <a:t>https://docs.google.com/document/d/17EaA1lDxzD5YigQ5OAal60fOFKVoCbEJqooB9XfhT7w/edit</a:t>
            </a: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)</a:t>
            </a:r>
            <a:b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Разработайте программу, которая выбросит Exception, когда пользователь вводит пустую строку. Пользователю должно показаться сообщение, что пустые строки вводить нельзя.</a:t>
            </a:r>
            <a:br>
              <a:rPr lang="ru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70" name="Google Shape;270;p49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900149">
            <a:off x="5331734" y="2692882"/>
            <a:ext cx="2243677" cy="1682757"/>
          </a:xfrm>
          <a:prstGeom prst="roundRect">
            <a:avLst>
              <a:gd fmla="val 9050" name="adj"/>
            </a:avLst>
          </a:prstGeom>
          <a:noFill/>
          <a:ln>
            <a:noFill/>
          </a:ln>
        </p:spPr>
      </p:pic>
      <p:pic>
        <p:nvPicPr>
          <p:cNvPr id="276" name="Google Shape;276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43858" y="339962"/>
            <a:ext cx="694430" cy="6944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900001">
            <a:off x="7761275" y="1637025"/>
            <a:ext cx="775350" cy="108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9250" y="460575"/>
            <a:ext cx="1594075" cy="1594075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50"/>
          <p:cNvSpPr txBox="1"/>
          <p:nvPr/>
        </p:nvSpPr>
        <p:spPr>
          <a:xfrm rot="-622610">
            <a:off x="2139272" y="2021722"/>
            <a:ext cx="2669867" cy="73870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Вопросы?</a:t>
            </a:r>
            <a:endParaRPr sz="3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80" name="Google Shape;280;p50"/>
          <p:cNvSpPr txBox="1"/>
          <p:nvPr/>
        </p:nvSpPr>
        <p:spPr>
          <a:xfrm rot="489937">
            <a:off x="3056633" y="3652057"/>
            <a:ext cx="2669767" cy="36949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Вопросы?</a:t>
            </a:r>
            <a:endParaRPr sz="12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81" name="Google Shape;281;p50"/>
          <p:cNvSpPr txBox="1"/>
          <p:nvPr/>
        </p:nvSpPr>
        <p:spPr>
          <a:xfrm rot="489937">
            <a:off x="4902796" y="1396926"/>
            <a:ext cx="2669767" cy="46185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Вопросы?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51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Подведем итоги</a:t>
            </a:r>
            <a:endParaRPr/>
          </a:p>
        </p:txBody>
      </p:sp>
      <p:sp>
        <p:nvSpPr>
          <p:cNvPr id="287" name="Google Shape;287;p51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52"/>
          <p:cNvSpPr txBox="1"/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Что было сложного на семинаре?</a:t>
            </a:r>
            <a:endParaRPr/>
          </a:p>
        </p:txBody>
      </p:sp>
      <p:sp>
        <p:nvSpPr>
          <p:cNvPr id="293" name="Google Shape;293;p52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53"/>
          <p:cNvSpPr txBox="1"/>
          <p:nvPr>
            <p:ph type="title"/>
          </p:nvPr>
        </p:nvSpPr>
        <p:spPr>
          <a:xfrm>
            <a:off x="540000" y="1295700"/>
            <a:ext cx="5958000" cy="25521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Напишите 3 вещи в комментариях, которым вы научились сегодня.</a:t>
            </a:r>
            <a:endParaRPr/>
          </a:p>
        </p:txBody>
      </p:sp>
      <p:sp>
        <p:nvSpPr>
          <p:cNvPr id="299" name="Google Shape;299;p53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54"/>
          <p:cNvSpPr txBox="1"/>
          <p:nvPr>
            <p:ph type="title"/>
          </p:nvPr>
        </p:nvSpPr>
        <p:spPr>
          <a:xfrm>
            <a:off x="540000" y="1295700"/>
            <a:ext cx="5958000" cy="25521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Как настроение?</a:t>
            </a:r>
            <a:endParaRPr/>
          </a:p>
        </p:txBody>
      </p:sp>
      <p:sp>
        <p:nvSpPr>
          <p:cNvPr id="305" name="Google Shape;305;p54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5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Спасибо за работу!</a:t>
            </a:r>
            <a:endParaRPr/>
          </a:p>
        </p:txBody>
      </p:sp>
      <p:sp>
        <p:nvSpPr>
          <p:cNvPr id="311" name="Google Shape;311;p55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41"/>
          <p:cNvSpPr txBox="1"/>
          <p:nvPr>
            <p:ph type="title"/>
          </p:nvPr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Что будет на уроке сегодня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210" name="Google Shape;210;p41"/>
          <p:cNvSpPr txBox="1"/>
          <p:nvPr>
            <p:ph idx="1" type="subTitle"/>
          </p:nvPr>
        </p:nvSpPr>
        <p:spPr>
          <a:xfrm>
            <a:off x="540000" y="1168500"/>
            <a:ext cx="7816800" cy="180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IBM Plex Sans"/>
              <a:buChar char="📌"/>
            </a:pPr>
            <a:r>
              <a:rPr lang="ru" sz="1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Именование классов исключений, Иерархия типов исключений и ошибок, Error, Checked, Unchecked Exceptions, </a:t>
            </a:r>
            <a:endParaRPr sz="16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IBM Plex Sans"/>
              <a:buChar char="📌"/>
            </a:pPr>
            <a:r>
              <a:rPr lang="ru" sz="1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Обработка исключений с помощью try-catch и throws, </a:t>
            </a:r>
            <a:endParaRPr sz="16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IBM Plex Sans"/>
              <a:buChar char="📌"/>
            </a:pPr>
            <a:r>
              <a:rPr lang="ru" sz="1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порядок следования блоков catch, блок finally.</a:t>
            </a:r>
            <a:endParaRPr sz="1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11" name="Google Shape;211;p41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42"/>
          <p:cNvSpPr txBox="1"/>
          <p:nvPr>
            <p:ph type="title"/>
          </p:nvPr>
        </p:nvSpPr>
        <p:spPr>
          <a:xfrm>
            <a:off x="540000" y="7227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Повторим теорию с лекции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217" name="Google Shape;217;p42"/>
          <p:cNvSpPr txBox="1"/>
          <p:nvPr>
            <p:ph idx="1" type="subTitle"/>
          </p:nvPr>
        </p:nvSpPr>
        <p:spPr>
          <a:xfrm>
            <a:off x="540000" y="1168500"/>
            <a:ext cx="7816800" cy="63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IBM Plex Sans"/>
              <a:buChar char="📌"/>
            </a:pPr>
            <a:r>
              <a:rPr lang="ru" sz="1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ссылка на квиз в комментариях</a:t>
            </a:r>
            <a:endParaRPr sz="1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18" name="Google Shape;218;p42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9" name="Google Shape;21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6573" y="1800000"/>
            <a:ext cx="4730874" cy="2661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43"/>
          <p:cNvSpPr txBox="1"/>
          <p:nvPr>
            <p:ph type="title"/>
          </p:nvPr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Задание №0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225" name="Google Shape;225;p43"/>
          <p:cNvSpPr txBox="1"/>
          <p:nvPr>
            <p:ph idx="1" type="subTitle"/>
          </p:nvPr>
        </p:nvSpPr>
        <p:spPr>
          <a:xfrm>
            <a:off x="540000" y="1168500"/>
            <a:ext cx="8064000" cy="43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📔 Прочитайте название класса исключения, предположите о какой проблеме свидетельствует. Попробуйте предположить, к какому типу относятся следующие классы исключений checked, unchecked, error. Проверьте себя с помощью иерархии классов java: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2794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</a:pPr>
            <a:r>
              <a:rPr lang="ru" sz="1300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ClassCastException</a:t>
            </a:r>
            <a:endParaRPr sz="1300">
              <a:solidFill>
                <a:schemeClr val="dk1"/>
              </a:solidFill>
              <a:highlight>
                <a:schemeClr val="lt1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279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</a:pPr>
            <a:r>
              <a:rPr lang="ru" sz="1300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StackOverflowError</a:t>
            </a:r>
            <a:endParaRPr sz="1300">
              <a:solidFill>
                <a:schemeClr val="dk1"/>
              </a:solidFill>
              <a:highlight>
                <a:schemeClr val="lt1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279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</a:pPr>
            <a:r>
              <a:rPr lang="ru" sz="1300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IOError</a:t>
            </a:r>
            <a:endParaRPr sz="1300">
              <a:solidFill>
                <a:schemeClr val="dk1"/>
              </a:solidFill>
              <a:highlight>
                <a:schemeClr val="lt1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279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</a:pPr>
            <a:r>
              <a:rPr lang="ru" sz="1300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IOException</a:t>
            </a:r>
            <a:endParaRPr sz="1300">
              <a:solidFill>
                <a:schemeClr val="dk1"/>
              </a:solidFill>
              <a:highlight>
                <a:schemeClr val="lt1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279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</a:pPr>
            <a:r>
              <a:rPr lang="ru" sz="1300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NullPointerException</a:t>
            </a:r>
            <a:endParaRPr sz="1300">
              <a:solidFill>
                <a:schemeClr val="dk1"/>
              </a:solidFill>
              <a:highlight>
                <a:schemeClr val="lt1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279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</a:pPr>
            <a:r>
              <a:rPr lang="ru" sz="1300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ConcurrentModificationException</a:t>
            </a:r>
            <a:endParaRPr sz="1300">
              <a:solidFill>
                <a:schemeClr val="dk1"/>
              </a:solidFill>
              <a:highlight>
                <a:schemeClr val="lt1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279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</a:pPr>
            <a:r>
              <a:rPr lang="ru" sz="1300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IllegalArgumentException</a:t>
            </a:r>
            <a:endParaRPr sz="1300">
              <a:solidFill>
                <a:schemeClr val="dk1"/>
              </a:solidFill>
              <a:highlight>
                <a:schemeClr val="lt1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279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</a:pPr>
            <a:r>
              <a:rPr lang="ru" sz="1300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EOFException</a:t>
            </a:r>
            <a:endParaRPr sz="1300">
              <a:solidFill>
                <a:schemeClr val="dk1"/>
              </a:solidFill>
              <a:highlight>
                <a:schemeClr val="lt1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279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</a:pPr>
            <a:r>
              <a:rPr lang="ru" sz="1300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ClassNotFoundException</a:t>
            </a:r>
            <a:endParaRPr sz="1300">
              <a:solidFill>
                <a:schemeClr val="dk1"/>
              </a:solidFill>
              <a:highlight>
                <a:schemeClr val="lt1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279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</a:pPr>
            <a:r>
              <a:rPr lang="ru" sz="1300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ThreadDeath &lt;/aside&gt;</a:t>
            </a:r>
            <a:endParaRPr sz="1300">
              <a:solidFill>
                <a:schemeClr val="dk1"/>
              </a:solidFill>
              <a:highlight>
                <a:schemeClr val="lt1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26" name="Google Shape;226;p43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44"/>
          <p:cNvSpPr txBox="1"/>
          <p:nvPr>
            <p:ph type="title"/>
          </p:nvPr>
        </p:nvSpPr>
        <p:spPr>
          <a:xfrm>
            <a:off x="540000" y="7227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Задание №1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232" name="Google Shape;232;p44"/>
          <p:cNvSpPr txBox="1"/>
          <p:nvPr>
            <p:ph idx="1" type="subTitle"/>
          </p:nvPr>
        </p:nvSpPr>
        <p:spPr>
          <a:xfrm>
            <a:off x="540000" y="1168500"/>
            <a:ext cx="8064000" cy="131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📔 </a:t>
            </a:r>
            <a:r>
              <a:rPr lang="ru" sz="1600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Посмотрите на этот код. Все ли с ним хорошо? Если нет, то скорректируйте его и обоснуйте свое решение.</a:t>
            </a:r>
            <a:endParaRPr sz="1300">
              <a:solidFill>
                <a:schemeClr val="dk1"/>
              </a:solidFill>
              <a:highlight>
                <a:schemeClr val="lt1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33" name="Google Shape;233;p44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4" name="Google Shape;23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9725" y="2031550"/>
            <a:ext cx="5664552" cy="235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45"/>
          <p:cNvSpPr txBox="1"/>
          <p:nvPr>
            <p:ph type="title"/>
          </p:nvPr>
        </p:nvSpPr>
        <p:spPr>
          <a:xfrm>
            <a:off x="540000" y="7227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Задание №2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240" name="Google Shape;240;p45"/>
          <p:cNvSpPr txBox="1"/>
          <p:nvPr>
            <p:ph idx="1" type="subTitle"/>
          </p:nvPr>
        </p:nvSpPr>
        <p:spPr>
          <a:xfrm>
            <a:off x="540000" y="1168500"/>
            <a:ext cx="8064000" cy="188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📔 </a:t>
            </a:r>
            <a:r>
              <a:rPr lang="ru" sz="1600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Реализуйте метод, который запрашивает у пользователя ввод целого числа, и возвращает введенное значение. Ввод текста вместо числа не должно приводить к падению приложения, вместо этого, необходимо повторно запросить у пользователя ввод данных.</a:t>
            </a:r>
            <a:endParaRPr sz="1300">
              <a:solidFill>
                <a:schemeClr val="dk1"/>
              </a:solidFill>
              <a:highlight>
                <a:schemeClr val="lt1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41" name="Google Shape;241;p45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46"/>
          <p:cNvSpPr txBox="1"/>
          <p:nvPr>
            <p:ph type="title"/>
          </p:nvPr>
        </p:nvSpPr>
        <p:spPr>
          <a:xfrm>
            <a:off x="540000" y="7227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Задание №3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247" name="Google Shape;247;p46"/>
          <p:cNvSpPr txBox="1"/>
          <p:nvPr>
            <p:ph idx="1" type="subTitle"/>
          </p:nvPr>
        </p:nvSpPr>
        <p:spPr>
          <a:xfrm>
            <a:off x="540000" y="1168500"/>
            <a:ext cx="8064000" cy="38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📔 Дан следующий метод:</a:t>
            </a:r>
            <a:br>
              <a:rPr lang="ru" sz="1600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</a:br>
            <a:br>
              <a:rPr lang="ru" sz="1600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</a:br>
            <a:br>
              <a:rPr lang="ru" sz="1600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</a:br>
            <a:br>
              <a:rPr lang="ru" sz="1600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</a:br>
            <a:br>
              <a:rPr lang="ru" sz="1600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</a:br>
            <a:br>
              <a:rPr lang="ru" sz="1600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</a:br>
            <a:br>
              <a:rPr lang="ru" sz="1600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</a:br>
            <a:br>
              <a:rPr lang="ru" sz="1600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</a:br>
            <a:endParaRPr sz="1600">
              <a:solidFill>
                <a:schemeClr val="dk1"/>
              </a:solidFill>
              <a:highlight>
                <a:schemeClr val="lt1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“Покройте” его try-catch таким образом, чтобы он всегда выполнялся корректно. “Битые” значения в исходном массиве считаем нулями. По ходу решения можете еще немного правок в код внести.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48" name="Google Shape;248;p46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9" name="Google Shape;24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3050" y="1606713"/>
            <a:ext cx="4277901" cy="193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47"/>
          <p:cNvSpPr txBox="1"/>
          <p:nvPr>
            <p:ph type="title"/>
          </p:nvPr>
        </p:nvSpPr>
        <p:spPr>
          <a:xfrm>
            <a:off x="540000" y="7227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Задание №4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255" name="Google Shape;255;p47"/>
          <p:cNvSpPr txBox="1"/>
          <p:nvPr>
            <p:ph idx="1" type="subTitle"/>
          </p:nvPr>
        </p:nvSpPr>
        <p:spPr>
          <a:xfrm>
            <a:off x="540000" y="1168500"/>
            <a:ext cx="3048000" cy="206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📔</a:t>
            </a:r>
            <a:r>
              <a:rPr lang="ru" sz="1600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Дан следующий код: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Исправьте код, примените подходящие способы обработки исключений.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56" name="Google Shape;256;p47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7" name="Google Shape;257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15375" y="1070851"/>
            <a:ext cx="4158365" cy="3001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8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Домашнее задание</a:t>
            </a:r>
            <a:endParaRPr/>
          </a:p>
        </p:txBody>
      </p:sp>
      <p:sp>
        <p:nvSpPr>
          <p:cNvPr id="263" name="Google Shape;263;p48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Макет шаблона GB">
  <a:themeElements>
    <a:clrScheme name="Simple Light">
      <a:dk1>
        <a:srgbClr val="000000"/>
      </a:dk1>
      <a:lt1>
        <a:srgbClr val="FFFFFF"/>
      </a:lt1>
      <a:dk2>
        <a:srgbClr val="8F93A3"/>
      </a:dk2>
      <a:lt2>
        <a:srgbClr val="D4D4DD"/>
      </a:lt2>
      <a:accent1>
        <a:srgbClr val="8D46F6"/>
      </a:accent1>
      <a:accent2>
        <a:srgbClr val="71E76E"/>
      </a:accent2>
      <a:accent3>
        <a:srgbClr val="FCB8FF"/>
      </a:accent3>
      <a:accent4>
        <a:srgbClr val="FD7B55"/>
      </a:accent4>
      <a:accent5>
        <a:srgbClr val="FBEB3B"/>
      </a:accent5>
      <a:accent6>
        <a:srgbClr val="F1EFE4"/>
      </a:accent6>
      <a:hlink>
        <a:srgbClr val="8D46F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